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9" r:id="rId4"/>
  </p:sldMasterIdLst>
  <p:handoutMasterIdLst>
    <p:handoutMasterId r:id="rId17"/>
  </p:handoutMasterIdLst>
  <p:sldIdLst>
    <p:sldId id="257" r:id="rId5"/>
    <p:sldId id="258" r:id="rId6"/>
    <p:sldId id="259" r:id="rId7"/>
    <p:sldId id="260" r:id="rId8"/>
    <p:sldId id="261" r:id="rId9"/>
    <p:sldId id="264" r:id="rId10"/>
    <p:sldId id="266" r:id="rId11"/>
    <p:sldId id="265" r:id="rId12"/>
    <p:sldId id="263" r:id="rId13"/>
    <p:sldId id="262" r:id="rId14"/>
    <p:sldId id="268" r:id="rId15"/>
    <p:sldId id="26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D0D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DF3F9-A383-40CF-841B-6426D82ECB85}" type="datetimeFigureOut">
              <a:rPr lang="ru-RU" smtClean="0"/>
              <a:t>03.03.2018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F9E2-D527-45E4-B727-833247D27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75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27.png"/><Relationship Id="rId2" Type="http://schemas.openxmlformats.org/officeDocument/2006/relationships/image" Target="../media/image3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5.png"/><Relationship Id="rId5" Type="http://schemas.openxmlformats.org/officeDocument/2006/relationships/image" Target="../media/image29.png"/><Relationship Id="rId4" Type="http://schemas.openxmlformats.org/officeDocument/2006/relationships/image" Target="../media/image34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31.png"/><Relationship Id="rId7" Type="http://schemas.openxmlformats.org/officeDocument/2006/relationships/image" Target="../media/image15.png"/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6.png"/><Relationship Id="rId11" Type="http://schemas.openxmlformats.org/officeDocument/2006/relationships/image" Target="../media/image28.png"/><Relationship Id="rId5" Type="http://schemas.openxmlformats.org/officeDocument/2006/relationships/image" Target="../media/image14.png"/><Relationship Id="rId10" Type="http://schemas.openxmlformats.org/officeDocument/2006/relationships/image" Target="../media/image13.png"/><Relationship Id="rId4" Type="http://schemas.openxmlformats.org/officeDocument/2006/relationships/image" Target="../media/image32.png"/><Relationship Id="rId9" Type="http://schemas.openxmlformats.org/officeDocument/2006/relationships/image" Target="../media/image1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2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9165" y="160118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5012" y="4566542"/>
            <a:ext cx="5761973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653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1" y="5928607"/>
            <a:ext cx="1086121" cy="56927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1" y="249293"/>
            <a:ext cx="798187" cy="52400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06" y="1390262"/>
            <a:ext cx="678815" cy="71828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474" y="1031437"/>
            <a:ext cx="762565" cy="1223076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12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488" y="3856564"/>
            <a:ext cx="606578" cy="66791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004" y="4423435"/>
            <a:ext cx="870858" cy="8648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518" y="1031437"/>
            <a:ext cx="789025" cy="64674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6070" y="3193142"/>
            <a:ext cx="680703" cy="663421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441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3611" y="1153529"/>
            <a:ext cx="1390613" cy="119111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5" y="2281641"/>
            <a:ext cx="795802" cy="12763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881" y="5063752"/>
            <a:ext cx="1108023" cy="56420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62" y="63328"/>
            <a:ext cx="726094" cy="76830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884" y="428151"/>
            <a:ext cx="758559" cy="49434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288" y="6267711"/>
            <a:ext cx="2502011" cy="425398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249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езуль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679045" y="2569706"/>
            <a:ext cx="5493984" cy="699587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253" y="3701964"/>
            <a:ext cx="1008264" cy="60348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488" y="3856564"/>
            <a:ext cx="606578" cy="66791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518" y="1031437"/>
            <a:ext cx="789025" cy="64674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707" y="144010"/>
            <a:ext cx="798187" cy="52400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421" y="4305451"/>
            <a:ext cx="365839" cy="29189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55" y="3514890"/>
            <a:ext cx="342592" cy="37414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783" y="3126050"/>
            <a:ext cx="331469" cy="777679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555" y="668011"/>
            <a:ext cx="1077995" cy="138791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801" y="1727119"/>
            <a:ext cx="623266" cy="65761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1" y="5928607"/>
            <a:ext cx="1086121" cy="56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67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4.81481E-6 C -0.00833 0.00278 -0.01823 0.0051 -0.0237 0.01181 C -0.02904 0.01945 -0.03255 0.02963 -0.03633 0.03982 C -0.04023 0.04977 -0.0401 0.06088 -0.03997 0.07223 C -0.03958 0.08264 -0.03867 0.09468 -0.03359 0.10695 C -0.02969 0.11852 -0.02148 0.13056 -0.01185 0.14121 C -0.00352 0.15163 0.00716 0.16088 0.01823 0.16922 C 0.02917 0.17663 0.04062 0.18311 0.05104 0.18704 C 0.06276 0.19121 0.07344 0.1926 0.08372 0.19028 C 0.09271 0.18843 0.10117 0.18496 0.10755 0.17778 C 0.11328 0.17153 0.11745 0.16065 0.11888 0.15047 C 0.12201 0.14213 0.12227 0.12987 0.11901 0.11783 C 0.11628 0.10649 0.10911 0.09514 0.09857 0.08588 C 0.0875 0.07686 0.07591 0.07431 0.06719 0.07593 C 0.05951 0.07848 0.05326 0.08565 0.05013 0.0963 C 0.04818 0.10764 0.0474 0.11852 0.05052 0.12987 C 0.05378 0.14098 0.0526 0.14213 0.0694 0.16389 C 0.08424 0.18519 0.10156 0.19075 0.11224 0.19723 C 0.12214 0.20278 0.13112 0.20371 0.14219 0.20625 C 0.1543 0.20788 0.16536 0.2051 0.17279 0.20163 C 0.18099 0.19885 0.18477 0.19144 0.19102 0.17963 C 0.19648 0.1669 0.19792 0.16065 0.19935 0.14977 C 0.20104 0.13959 0.20286 0.12917 0.20508 0.11899 " pathEditMode="relative" rAng="1020000" ptsTypes="AAAAAAAAAAAAAAAAAAAAA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56" y="1217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7037E-7 L 0.13047 -0.08264 C 0.15768 -0.10069 0.19831 -0.11157 0.24115 -0.11157 C 0.28985 -0.11157 0.32891 -0.10069 0.35612 -0.08264 L 0.48698 -3.7037E-7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49" y="-557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7037E-7 L -0.47812 -0.014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06" y="-71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L -0.07838 0.00463 " pathEditMode="relative" rAng="0" ptsTypes="AA">
                                      <p:cBhvr>
                                        <p:cTn id="12" dur="4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9" y="23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7037E-6 L 0.03242 0.200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" y="1002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48148E-6 L -0.18568 -0.1870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45" y="-935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11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710" y="3719630"/>
            <a:ext cx="749676" cy="7753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836" y="4946754"/>
            <a:ext cx="1313458" cy="4017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11" y="1608417"/>
            <a:ext cx="1180646" cy="6011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34" y="3462687"/>
            <a:ext cx="785245" cy="77835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252" y="560779"/>
            <a:ext cx="1131863" cy="969486"/>
          </a:xfrm>
          <a:prstGeom prst="rect">
            <a:avLst/>
          </a:prstGeom>
        </p:spPr>
      </p:pic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14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5" y="1731776"/>
            <a:ext cx="973361" cy="12532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85" y="991277"/>
            <a:ext cx="523657" cy="14160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015" y="3758386"/>
            <a:ext cx="916723" cy="7314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286" y="147017"/>
            <a:ext cx="722633" cy="717650"/>
          </a:xfrm>
          <a:prstGeom prst="rect">
            <a:avLst/>
          </a:prstGeom>
        </p:spPr>
      </p:pic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51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971" y="182485"/>
            <a:ext cx="623266" cy="657619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643" y="923337"/>
            <a:ext cx="798187" cy="524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67" y="3327816"/>
            <a:ext cx="342592" cy="37414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323" y="4615103"/>
            <a:ext cx="386095" cy="42345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07" y="3327816"/>
            <a:ext cx="331469" cy="7776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56" y="3932944"/>
            <a:ext cx="408487" cy="345101"/>
          </a:xfrm>
          <a:prstGeom prst="rect">
            <a:avLst/>
          </a:prstGeom>
        </p:spPr>
      </p:pic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08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098" y="696303"/>
            <a:ext cx="1077995" cy="138791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018" y="323990"/>
            <a:ext cx="526988" cy="142509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018" y="2105282"/>
            <a:ext cx="829574" cy="82385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413" y="5101326"/>
            <a:ext cx="895279" cy="4558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75" y="1529530"/>
            <a:ext cx="1153102" cy="987678"/>
          </a:xfrm>
          <a:prstGeom prst="rect">
            <a:avLst/>
          </a:prstGeom>
        </p:spPr>
      </p:pic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33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873" y="3758386"/>
            <a:ext cx="861745" cy="78141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67" y="3327816"/>
            <a:ext cx="342592" cy="37414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323" y="4615103"/>
            <a:ext cx="386095" cy="42345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07" y="3327816"/>
            <a:ext cx="331469" cy="77767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56" y="3932944"/>
            <a:ext cx="408487" cy="345101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55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978" y="1491330"/>
            <a:ext cx="1404330" cy="71509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22" y="1749087"/>
            <a:ext cx="1175655" cy="10069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486" y="6032241"/>
            <a:ext cx="1008264" cy="6034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69348" y="4859421"/>
            <a:ext cx="1798138" cy="570115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28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288" y="6267711"/>
            <a:ext cx="2502011" cy="42539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64" y="2779905"/>
            <a:ext cx="331469" cy="7776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99" y="3843003"/>
            <a:ext cx="408487" cy="34510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987" y="1753346"/>
            <a:ext cx="342592" cy="37414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794" y="3643668"/>
            <a:ext cx="386095" cy="423459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290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12630"/>
            <a:ext cx="2806383" cy="324537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310" y="2319185"/>
            <a:ext cx="3911690" cy="453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30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86" r:id="rId13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image" Target="../media/image32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image" Target="../media/image33.png"/><Relationship Id="rId7" Type="http://schemas.openxmlformats.org/officeDocument/2006/relationships/image" Target="../media/image2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29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image" Target="../media/image37.png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2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image" Target="../media/image23.png"/><Relationship Id="rId7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image" Target="../media/image27.png"/><Relationship Id="rId7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6284" y="1107367"/>
            <a:ext cx="9144000" cy="23876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Введите сюда название презентации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660" y="4140883"/>
            <a:ext cx="1107942" cy="3388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49" y="1873862"/>
            <a:ext cx="958505" cy="4880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163" y="1097202"/>
            <a:ext cx="1393373" cy="11934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971" y="3792164"/>
            <a:ext cx="827313" cy="85564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73" y="2931886"/>
            <a:ext cx="932845" cy="92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802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0">
        <p15:prstTrans prst="drap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488" y="3856564"/>
            <a:ext cx="606578" cy="66791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004" y="4423435"/>
            <a:ext cx="870858" cy="86485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518" y="1031437"/>
            <a:ext cx="789025" cy="64674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6070" y="3193142"/>
            <a:ext cx="680703" cy="663421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Введите сюда текст вопроса</a:t>
            </a:r>
            <a:endParaRPr lang="ru-RU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" name="Прямоугольник 9">
            <a:hlinkClick r:id="" action="ppaction://hlinkshowjump?jump=nextslide">
              <a:snd r:embed="rId6" name="chimes.wav"/>
            </a:hlinkClick>
          </p:cNvPr>
          <p:cNvSpPr/>
          <p:nvPr/>
        </p:nvSpPr>
        <p:spPr>
          <a:xfrm>
            <a:off x="6862541" y="3092398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62541" y="2050939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62541" y="1009480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1542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3611" y="1153529"/>
            <a:ext cx="1390613" cy="11911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5" y="2281641"/>
            <a:ext cx="795802" cy="127638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62" y="63328"/>
            <a:ext cx="726094" cy="76830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884" y="428151"/>
            <a:ext cx="758559" cy="4943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288" y="6267711"/>
            <a:ext cx="2502011" cy="425398"/>
          </a:xfrm>
          <a:prstGeom prst="rect">
            <a:avLst/>
          </a:prstGeom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Введите сюда текст вопроса</a:t>
            </a:r>
            <a:endParaRPr lang="ru-RU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Прямоугольник 10">
            <a:hlinkClick r:id="" action="ppaction://hlinkshowjump?jump=nextslide">
              <a:snd r:embed="rId8" name="chimes.wav"/>
            </a:hlinkClick>
          </p:cNvPr>
          <p:cNvSpPr/>
          <p:nvPr/>
        </p:nvSpPr>
        <p:spPr>
          <a:xfrm>
            <a:off x="6862541" y="1009480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62541" y="2050939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62541" y="3044334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9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679045" y="2569706"/>
            <a:ext cx="4854732" cy="699587"/>
          </a:xfrm>
        </p:spPr>
        <p:txBody>
          <a:bodyPr/>
          <a:lstStyle/>
          <a:p>
            <a:pPr algn="ctr"/>
            <a:r>
              <a:rPr lang="ru-RU" sz="5000" b="1" dirty="0" smtClean="0"/>
              <a:t>Молодец</a:t>
            </a:r>
            <a:r>
              <a:rPr lang="ru-RU" b="1" dirty="0" smtClean="0"/>
              <a:t>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69461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6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3" presetClass="emph" presetSubtype="6" repeatCount="indefinite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2CA0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2"/>
      <p:bldP spid="4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Введите сюда текст вопроса</a:t>
            </a:r>
            <a:endParaRPr lang="ru-RU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323" y="4997226"/>
            <a:ext cx="1107942" cy="3388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49" y="1873862"/>
            <a:ext cx="958505" cy="48807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163" y="1097202"/>
            <a:ext cx="1393373" cy="119348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971" y="3792164"/>
            <a:ext cx="827313" cy="85564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73" y="2931886"/>
            <a:ext cx="932845" cy="924662"/>
          </a:xfrm>
          <a:prstGeom prst="rect">
            <a:avLst/>
          </a:prstGeom>
        </p:spPr>
      </p:pic>
      <p:sp>
        <p:nvSpPr>
          <p:cNvPr id="19" name="Прямоугольник 18">
            <a:hlinkClick r:id="" action="ppaction://hlinkshowjump?jump=nextslide">
              <a:snd r:embed="rId8" name="chimes.wav"/>
            </a:hlinkClick>
          </p:cNvPr>
          <p:cNvSpPr/>
          <p:nvPr/>
        </p:nvSpPr>
        <p:spPr>
          <a:xfrm>
            <a:off x="6862541" y="1009480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62541" y="2050939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62541" y="3044334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8932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9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5" y="1731776"/>
            <a:ext cx="973361" cy="125320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85" y="991277"/>
            <a:ext cx="523657" cy="141608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015" y="3758386"/>
            <a:ext cx="916723" cy="73142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286" y="147017"/>
            <a:ext cx="722633" cy="717650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Введите сюда текст вопроса</a:t>
            </a:r>
            <a:endParaRPr lang="ru-RU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" name="Прямоугольник 9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6862541" y="2057483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62541" y="1057544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62541" y="3044334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304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971" y="182485"/>
            <a:ext cx="623266" cy="6576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643" y="923337"/>
            <a:ext cx="798187" cy="5240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67" y="3327816"/>
            <a:ext cx="342592" cy="37414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07" y="3327816"/>
            <a:ext cx="331469" cy="7776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56" y="3932944"/>
            <a:ext cx="408487" cy="345101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Введите сюда текст вопроса</a:t>
            </a:r>
            <a:endParaRPr lang="ru-RU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323" y="4615103"/>
            <a:ext cx="386095" cy="423459"/>
          </a:xfrm>
          <a:prstGeom prst="rect">
            <a:avLst/>
          </a:prstGeom>
        </p:spPr>
      </p:pic>
      <p:sp>
        <p:nvSpPr>
          <p:cNvPr id="12" name="Прямоугольник 11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6862541" y="3092398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62541" y="2050939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62541" y="1009480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412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098" y="696303"/>
            <a:ext cx="1077995" cy="1387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018" y="323990"/>
            <a:ext cx="526988" cy="142509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018" y="2105282"/>
            <a:ext cx="829574" cy="82385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413" y="5101326"/>
            <a:ext cx="895279" cy="45587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75" y="1529530"/>
            <a:ext cx="1153102" cy="987678"/>
          </a:xfrm>
          <a:prstGeom prst="rect">
            <a:avLst/>
          </a:prstGeom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Введите сюда текст вопроса</a:t>
            </a:r>
            <a:endParaRPr lang="ru-RU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Прямоугольник 10">
            <a:hlinkClick r:id="" action="ppaction://hlinkshowjump?jump=nextslide">
              <a:snd r:embed="rId8" name="chimes.wav"/>
            </a:hlinkClick>
          </p:cNvPr>
          <p:cNvSpPr/>
          <p:nvPr/>
        </p:nvSpPr>
        <p:spPr>
          <a:xfrm>
            <a:off x="6862541" y="1009480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62541" y="2050939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62541" y="3044334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224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873" y="3758386"/>
            <a:ext cx="861745" cy="78141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67" y="3327816"/>
            <a:ext cx="342592" cy="37414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07" y="3327816"/>
            <a:ext cx="331469" cy="77767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56" y="3932944"/>
            <a:ext cx="408487" cy="345101"/>
          </a:xfrm>
          <a:prstGeom prst="rect">
            <a:avLst/>
          </a:prstGeom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Введите сюда текст вопроса</a:t>
            </a:r>
            <a:endParaRPr lang="ru-RU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323" y="4615103"/>
            <a:ext cx="386095" cy="423459"/>
          </a:xfrm>
          <a:prstGeom prst="rect">
            <a:avLst/>
          </a:prstGeom>
        </p:spPr>
      </p:pic>
      <p:sp>
        <p:nvSpPr>
          <p:cNvPr id="11" name="Прямоугольник 10">
            <a:hlinkClick r:id="" action="ppaction://hlinkshowjump?jump=nextslide">
              <a:snd r:embed="rId8" name="chimes.wav"/>
            </a:hlinkClick>
          </p:cNvPr>
          <p:cNvSpPr/>
          <p:nvPr/>
        </p:nvSpPr>
        <p:spPr>
          <a:xfrm>
            <a:off x="6862541" y="2057483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62541" y="1057544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62541" y="3044334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85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978" y="1491330"/>
            <a:ext cx="1404330" cy="7150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22" y="1749087"/>
            <a:ext cx="1175655" cy="10069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486" y="6032241"/>
            <a:ext cx="1008264" cy="60348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69348" y="4859421"/>
            <a:ext cx="1798138" cy="570115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Введите сюда текст вопроса</a:t>
            </a:r>
            <a:endParaRPr lang="ru-RU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" name="Прямоугольник 9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6862541" y="3092398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62541" y="2050939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62541" y="1009480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8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288" y="6267711"/>
            <a:ext cx="2502011" cy="42539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64" y="2779905"/>
            <a:ext cx="331469" cy="77767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99" y="3843003"/>
            <a:ext cx="408487" cy="34510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987" y="1753346"/>
            <a:ext cx="342592" cy="37414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794" y="3643668"/>
            <a:ext cx="386095" cy="423459"/>
          </a:xfrm>
          <a:prstGeom prst="rect">
            <a:avLst/>
          </a:prstGeom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Введите сюда текст вопроса</a:t>
            </a:r>
            <a:endParaRPr lang="ru-RU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Прямоугольник 10">
            <a:hlinkClick r:id="" action="ppaction://hlinkshowjump?jump=nextslide">
              <a:snd r:embed="rId8" name="chimes.wav"/>
            </a:hlinkClick>
          </p:cNvPr>
          <p:cNvSpPr/>
          <p:nvPr/>
        </p:nvSpPr>
        <p:spPr>
          <a:xfrm>
            <a:off x="6862541" y="1009480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62541" y="2050939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62541" y="3044334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390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1" y="5928607"/>
            <a:ext cx="1086121" cy="5692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1" y="249293"/>
            <a:ext cx="798187" cy="5240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06" y="1390262"/>
            <a:ext cx="678815" cy="71828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474" y="1031437"/>
            <a:ext cx="762565" cy="1223076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Введите сюда текст вопроса</a:t>
            </a:r>
            <a:endParaRPr lang="ru-RU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" name="Прямоугольник 9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6862541" y="2057483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62541" y="1057544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62541" y="3044334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Неправильный ответ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2054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Тема1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1E4E79"/>
      </a:hlink>
      <a:folHlink>
        <a:srgbClr val="1E4E79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3F4240F5-2366-4AD0-A9C8-F7854C4F60D0}" vid="{CD1CFEDD-F3AE-4D17-A8B2-1D95CC7BDB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C5EAA778EFE4AB81F53BA0C48C9BB" ma:contentTypeVersion="" ma:contentTypeDescription="Create a new document." ma:contentTypeScope="" ma:versionID="84a7b908d236d3feec5cdc52fe85ba7c">
  <xsd:schema xmlns:xsd="http://www.w3.org/2001/XMLSchema" xmlns:xs="http://www.w3.org/2001/XMLSchema" xmlns:p="http://schemas.microsoft.com/office/2006/metadata/properties" xmlns:ns1="http://schemas.microsoft.com/sharepoint/v3" xmlns:ns2="6ee78bd2-4339-4042-adc0-bcc646419980" xmlns:ns3="2547570a-e5f4-4946-a4c3-82580e42479e" targetNamespace="http://schemas.microsoft.com/office/2006/metadata/properties" ma:root="true" ma:fieldsID="af74c33d54415a86935cc44ad597ec52" ns1:_="" ns2:_="" ns3:_="">
    <xsd:import namespace="http://schemas.microsoft.com/sharepoint/v3"/>
    <xsd:import namespace="6ee78bd2-4339-4042-adc0-bcc646419980"/>
    <xsd:import namespace="2547570a-e5f4-4946-a4c3-82580e4247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8bd2-4339-4042-adc0-bcc6464199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7570a-e5f4-4946-a4c3-82580e42479e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741CD3-8569-4BAB-AF6D-FCD53F5F38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e78bd2-4339-4042-adc0-bcc646419980"/>
    <ds:schemaRef ds:uri="2547570a-e5f4-4946-a4c3-82580e424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6E651B-F8A4-462D-AD53-A4144932669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970BA057-99D9-4B2E-9EEA-9426853949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теста на тему Природа и мир вокруг нас с насекомыми</Template>
  <TotalTime>0</TotalTime>
  <Words>106</Words>
  <Application>Microsoft Office PowerPoint</Application>
  <PresentationFormat>Широкоэкранный</PresentationFormat>
  <Paragraphs>42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Segoe UI</vt:lpstr>
      <vt:lpstr>Segoe UI Light</vt:lpstr>
      <vt:lpstr>Тема1</vt:lpstr>
      <vt:lpstr>Введите сюда название презентации</vt:lpstr>
      <vt:lpstr>Введите сюда текст вопроса</vt:lpstr>
      <vt:lpstr>Введите сюда текст вопроса</vt:lpstr>
      <vt:lpstr>Введите сюда текст вопроса</vt:lpstr>
      <vt:lpstr>Введите сюда текст вопроса</vt:lpstr>
      <vt:lpstr>Введите сюда текст вопроса</vt:lpstr>
      <vt:lpstr>Введите сюда текст вопроса</vt:lpstr>
      <vt:lpstr>Введите сюда текст вопроса</vt:lpstr>
      <vt:lpstr>Введите сюда текст вопроса</vt:lpstr>
      <vt:lpstr>Введите сюда текст вопроса</vt:lpstr>
      <vt:lpstr>Введите сюда текст вопроса</vt:lpstr>
      <vt:lpstr>Молодец!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2018-03-02T17:02:52Z</dcterms:created>
  <dcterms:modified xsi:type="dcterms:W3CDTF">2018-03-02T17:03:09Z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0x01010019AC5EAA778EFE4AB81F53BA0C48C9BB</vt:lpwstr>
  </property>
</Properties>
</file>