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2"/>
  </p:handoutMasterIdLst>
  <p:sldIdLst>
    <p:sldId id="263" r:id="rId5"/>
    <p:sldId id="258" r:id="rId6"/>
    <p:sldId id="264" r:id="rId7"/>
    <p:sldId id="266" r:id="rId8"/>
    <p:sldId id="267" r:id="rId9"/>
    <p:sldId id="265" r:id="rId10"/>
    <p:sldId id="262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767" y="1685925"/>
            <a:ext cx="9144000" cy="1568086"/>
          </a:xfrm>
        </p:spPr>
        <p:txBody>
          <a:bodyPr/>
          <a:lstStyle/>
          <a:p>
            <a:r>
              <a:rPr lang="ru-RU" dirty="0"/>
              <a:t>Введите сюда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387" y="4052192"/>
            <a:ext cx="576197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40276" y="1460262"/>
            <a:ext cx="7806891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560778" y="409981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60778" y="480172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60778" y="5503641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31" y="3266190"/>
            <a:ext cx="635915" cy="659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3" y="2725231"/>
            <a:ext cx="410657" cy="4285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0" y="1333366"/>
            <a:ext cx="1518402" cy="11132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8" y="2847358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37986" y="550394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2031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  <p:sp>
        <p:nvSpPr>
          <p:cNvPr id="34" name="Прямоугольник 33">
            <a:hlinkClick r:id="" action="ppaction://hlinkshowjump?jump=nextslide">
              <a:snd r:embed="rId18" name="chimes.wav"/>
            </a:hlinkClick>
          </p:cNvPr>
          <p:cNvSpPr/>
          <p:nvPr/>
        </p:nvSpPr>
        <p:spPr>
          <a:xfrm>
            <a:off x="7620470" y="4805882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20470" y="5507185"/>
            <a:ext cx="3376800" cy="5472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649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5084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846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549ee9ab7cdf128e6964818b33c1f359119e"/>
</p:tagLst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56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Тема1</vt:lpstr>
      <vt:lpstr>Введите сюда название презентации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2018-03-02T19:43:14Z</dcterms:created>
  <dcterms:modified xsi:type="dcterms:W3CDTF">2018-03-02T19:43:54Z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