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handoutMasterIdLst>
    <p:handoutMasterId r:id="rId17"/>
  </p:handoutMasterIdLst>
  <p:sldIdLst>
    <p:sldId id="256" r:id="rId5"/>
    <p:sldId id="260" r:id="rId6"/>
    <p:sldId id="261" r:id="rId7"/>
    <p:sldId id="262" r:id="rId8"/>
    <p:sldId id="264" r:id="rId9"/>
    <p:sldId id="266" r:id="rId10"/>
    <p:sldId id="274" r:id="rId11"/>
    <p:sldId id="270" r:id="rId12"/>
    <p:sldId id="271" r:id="rId13"/>
    <p:sldId id="272" r:id="rId14"/>
    <p:sldId id="273" r:id="rId15"/>
    <p:sldId id="275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FFC"/>
    <a:srgbClr val="97EAFB"/>
    <a:srgbClr val="97F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043CB-B768-41E0-9FBE-91E76D71338D}" type="datetimeFigureOut">
              <a:rPr lang="ru-RU" smtClean="0"/>
              <a:t>03.03.2018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C7947-BB5E-4C61-BA50-1045C0442D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668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Master" Target="../slideMasters/slideMaster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46" y="669318"/>
            <a:ext cx="9934575" cy="39466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09666" y="1107661"/>
            <a:ext cx="8372671" cy="2967134"/>
          </a:xfrm>
        </p:spPr>
        <p:txBody>
          <a:bodyPr anchor="ctr">
            <a:normAutofit/>
          </a:bodyPr>
          <a:lstStyle>
            <a:lvl1pPr algn="ctr">
              <a:defRPr sz="4800">
                <a:latin typeface="Comic Sans MS" panose="030F0702030302020204" pitchFamily="66" charset="0"/>
              </a:defRPr>
            </a:lvl1pPr>
          </a:lstStyle>
          <a:p>
            <a:r>
              <a:rPr lang="ru-RU" dirty="0"/>
              <a:t>Введите сюда название презентации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2" y="3994064"/>
            <a:ext cx="2580477" cy="275706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26" y="4701021"/>
            <a:ext cx="2676525" cy="17526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555" y="73078"/>
            <a:ext cx="1514475" cy="19240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750" y="0"/>
            <a:ext cx="1247775" cy="12001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363" y="5925827"/>
            <a:ext cx="962025" cy="59055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98" y="2305121"/>
            <a:ext cx="1335317" cy="90285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6981">
            <a:off x="2877094" y="5027739"/>
            <a:ext cx="1190625" cy="5905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7133">
            <a:off x="4857827" y="5583801"/>
            <a:ext cx="1038225" cy="10477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1182911" y="2147012"/>
            <a:ext cx="971551" cy="12954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58" y="160446"/>
            <a:ext cx="1189375" cy="141394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978" y="4143435"/>
            <a:ext cx="1200151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6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563312" y="889686"/>
            <a:ext cx="7065377" cy="1994055"/>
          </a:xfrm>
        </p:spPr>
        <p:txBody>
          <a:bodyPr/>
          <a:lstStyle>
            <a:lvl1pPr algn="ctr">
              <a:defRPr lang="ru-RU" sz="3600" kern="1200" baseline="0" dirty="0" smtClean="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ru-RU" dirty="0"/>
              <a:t>Введите сюда вопрос</a:t>
            </a:r>
          </a:p>
        </p:txBody>
      </p:sp>
    </p:spTree>
    <p:extLst>
      <p:ext uri="{BB962C8B-B14F-4D97-AF65-F5344CB8AC3E}">
        <p14:creationId xmlns:p14="http://schemas.microsoft.com/office/powerpoint/2010/main" val="12486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703" y="1148799"/>
            <a:ext cx="7520662" cy="29876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926866" y="1619854"/>
            <a:ext cx="6338272" cy="1942748"/>
          </a:xfrm>
        </p:spPr>
        <p:txBody>
          <a:bodyPr anchor="ctr">
            <a:normAutofit/>
          </a:bodyPr>
          <a:lstStyle>
            <a:lvl1pPr algn="ctr">
              <a:defRPr sz="4800">
                <a:latin typeface="Comic Sans MS" panose="030F0702030302020204" pitchFamily="66" charset="0"/>
              </a:defRPr>
            </a:lvl1pPr>
          </a:lstStyle>
          <a:p>
            <a:r>
              <a:rPr lang="ru-RU" dirty="0"/>
              <a:t>Молодец !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3" y="3994064"/>
            <a:ext cx="2316132" cy="24746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986" y="4607546"/>
            <a:ext cx="1932896" cy="126566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655" y="408441"/>
            <a:ext cx="1080658" cy="137291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77" y="250836"/>
            <a:ext cx="1247775" cy="12001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307" y="5561242"/>
            <a:ext cx="808329" cy="49620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44" y="1619854"/>
            <a:ext cx="1442735" cy="97548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2733">
            <a:off x="3095022" y="5531869"/>
            <a:ext cx="1190625" cy="5905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7752">
            <a:off x="4870713" y="5547467"/>
            <a:ext cx="941707" cy="950347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0178792" y="2153101"/>
            <a:ext cx="924327" cy="123243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31" y="157018"/>
            <a:ext cx="1088456" cy="129396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356" y="4096790"/>
            <a:ext cx="781485" cy="99236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787" y="5658514"/>
            <a:ext cx="821592" cy="81018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19884">
            <a:off x="2562843" y="4138241"/>
            <a:ext cx="334800" cy="103598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312" y="4106455"/>
            <a:ext cx="762106" cy="79104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59" y="2938641"/>
            <a:ext cx="913483" cy="77616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575" y="97483"/>
            <a:ext cx="1340567" cy="105131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327" y="166197"/>
            <a:ext cx="1342076" cy="1192957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9386">
            <a:off x="4786126" y="4446131"/>
            <a:ext cx="928595" cy="87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5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22222E-6 L 0 -0.03797 " pathEditMode="relative" rAng="0" ptsTypes="AA">
                                      <p:cBhvr>
                                        <p:cTn id="114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8"/>
                                    </p:animMotion>
                                    <p:animRot by="1500000">
                                      <p:cBhvr>
                                        <p:cTn id="115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6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7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8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EF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</p:sldLayoutIdLst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0.png"/><Relationship Id="rId18" Type="http://schemas.openxmlformats.org/officeDocument/2006/relationships/image" Target="../media/image6.png"/><Relationship Id="rId3" Type="http://schemas.openxmlformats.org/officeDocument/2006/relationships/image" Target="../media/image20.png"/><Relationship Id="rId7" Type="http://schemas.openxmlformats.org/officeDocument/2006/relationships/audio" Target="../media/audio3.wav"/><Relationship Id="rId12" Type="http://schemas.openxmlformats.org/officeDocument/2006/relationships/image" Target="../media/image7.png"/><Relationship Id="rId17" Type="http://schemas.openxmlformats.org/officeDocument/2006/relationships/image" Target="../media/image9.png"/><Relationship Id="rId2" Type="http://schemas.openxmlformats.org/officeDocument/2006/relationships/audio" Target="../media/audio2.wav"/><Relationship Id="rId16" Type="http://schemas.openxmlformats.org/officeDocument/2006/relationships/image" Target="../media/image3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4.png"/><Relationship Id="rId5" Type="http://schemas.openxmlformats.org/officeDocument/2006/relationships/image" Target="../media/image22.png"/><Relationship Id="rId15" Type="http://schemas.openxmlformats.org/officeDocument/2006/relationships/image" Target="../media/image25.png"/><Relationship Id="rId10" Type="http://schemas.openxmlformats.org/officeDocument/2006/relationships/image" Target="../media/image24.png"/><Relationship Id="rId19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18.png"/><Relationship Id="rId1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5.png"/><Relationship Id="rId18" Type="http://schemas.openxmlformats.org/officeDocument/2006/relationships/image" Target="../media/image22.png"/><Relationship Id="rId3" Type="http://schemas.openxmlformats.org/officeDocument/2006/relationships/image" Target="../media/image20.png"/><Relationship Id="rId7" Type="http://schemas.openxmlformats.org/officeDocument/2006/relationships/image" Target="../media/image17.png"/><Relationship Id="rId12" Type="http://schemas.openxmlformats.org/officeDocument/2006/relationships/image" Target="../media/image12.png"/><Relationship Id="rId17" Type="http://schemas.openxmlformats.org/officeDocument/2006/relationships/image" Target="../media/image21.png"/><Relationship Id="rId2" Type="http://schemas.openxmlformats.org/officeDocument/2006/relationships/audio" Target="../media/audio2.wav"/><Relationship Id="rId16" Type="http://schemas.openxmlformats.org/officeDocument/2006/relationships/image" Target="../media/image8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7.png"/><Relationship Id="rId5" Type="http://schemas.openxmlformats.org/officeDocument/2006/relationships/image" Target="../media/image15.png"/><Relationship Id="rId15" Type="http://schemas.openxmlformats.org/officeDocument/2006/relationships/image" Target="../media/image26.png"/><Relationship Id="rId10" Type="http://schemas.openxmlformats.org/officeDocument/2006/relationships/image" Target="../media/image19.png"/><Relationship Id="rId19" Type="http://schemas.openxmlformats.org/officeDocument/2006/relationships/image" Target="../media/image23.png"/><Relationship Id="rId4" Type="http://schemas.openxmlformats.org/officeDocument/2006/relationships/image" Target="../media/image14.png"/><Relationship Id="rId9" Type="http://schemas.openxmlformats.org/officeDocument/2006/relationships/image" Target="../media/image24.png"/><Relationship Id="rId1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7.png"/><Relationship Id="rId3" Type="http://schemas.openxmlformats.org/officeDocument/2006/relationships/image" Target="../media/image20.png"/><Relationship Id="rId21" Type="http://schemas.openxmlformats.org/officeDocument/2006/relationships/image" Target="../media/image25.png"/><Relationship Id="rId7" Type="http://schemas.openxmlformats.org/officeDocument/2006/relationships/audio" Target="../media/audio3.wav"/><Relationship Id="rId12" Type="http://schemas.openxmlformats.org/officeDocument/2006/relationships/image" Target="../media/image17.png"/><Relationship Id="rId17" Type="http://schemas.openxmlformats.org/officeDocument/2006/relationships/image" Target="../media/image4.png"/><Relationship Id="rId2" Type="http://schemas.openxmlformats.org/officeDocument/2006/relationships/audio" Target="../media/audio2.wav"/><Relationship Id="rId16" Type="http://schemas.openxmlformats.org/officeDocument/2006/relationships/image" Target="../media/image2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10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Relationship Id="rId1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5.png"/><Relationship Id="rId18" Type="http://schemas.openxmlformats.org/officeDocument/2006/relationships/image" Target="../media/image11.png"/><Relationship Id="rId3" Type="http://schemas.openxmlformats.org/officeDocument/2006/relationships/image" Target="../media/image20.png"/><Relationship Id="rId21" Type="http://schemas.openxmlformats.org/officeDocument/2006/relationships/image" Target="../media/image29.png"/><Relationship Id="rId7" Type="http://schemas.openxmlformats.org/officeDocument/2006/relationships/audio" Target="../media/audio3.wav"/><Relationship Id="rId12" Type="http://schemas.openxmlformats.org/officeDocument/2006/relationships/image" Target="../media/image12.png"/><Relationship Id="rId17" Type="http://schemas.openxmlformats.org/officeDocument/2006/relationships/image" Target="../media/image9.png"/><Relationship Id="rId2" Type="http://schemas.openxmlformats.org/officeDocument/2006/relationships/audio" Target="../media/audio2.wav"/><Relationship Id="rId16" Type="http://schemas.openxmlformats.org/officeDocument/2006/relationships/image" Target="../media/image6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0.png"/><Relationship Id="rId5" Type="http://schemas.openxmlformats.org/officeDocument/2006/relationships/image" Target="../media/image22.png"/><Relationship Id="rId15" Type="http://schemas.openxmlformats.org/officeDocument/2006/relationships/image" Target="../media/image3.png"/><Relationship Id="rId10" Type="http://schemas.openxmlformats.org/officeDocument/2006/relationships/image" Target="../media/image4.png"/><Relationship Id="rId19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30.png"/><Relationship Id="rId18" Type="http://schemas.openxmlformats.org/officeDocument/2006/relationships/image" Target="../media/image31.png"/><Relationship Id="rId3" Type="http://schemas.openxmlformats.org/officeDocument/2006/relationships/image" Target="../media/image20.png"/><Relationship Id="rId7" Type="http://schemas.openxmlformats.org/officeDocument/2006/relationships/audio" Target="../media/audio3.wav"/><Relationship Id="rId12" Type="http://schemas.openxmlformats.org/officeDocument/2006/relationships/image" Target="../media/image17.png"/><Relationship Id="rId17" Type="http://schemas.openxmlformats.org/officeDocument/2006/relationships/image" Target="../media/image10.png"/><Relationship Id="rId2" Type="http://schemas.openxmlformats.org/officeDocument/2006/relationships/audio" Target="../media/audio2.wav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6.png"/><Relationship Id="rId5" Type="http://schemas.openxmlformats.org/officeDocument/2006/relationships/image" Target="../media/image22.png"/><Relationship Id="rId15" Type="http://schemas.openxmlformats.org/officeDocument/2006/relationships/image" Target="../media/image2.png"/><Relationship Id="rId10" Type="http://schemas.openxmlformats.org/officeDocument/2006/relationships/image" Target="../media/image15.png"/><Relationship Id="rId19" Type="http://schemas.openxmlformats.org/officeDocument/2006/relationships/image" Target="../media/image11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2.png"/><Relationship Id="rId18" Type="http://schemas.openxmlformats.org/officeDocument/2006/relationships/image" Target="../media/image27.png"/><Relationship Id="rId3" Type="http://schemas.openxmlformats.org/officeDocument/2006/relationships/image" Target="../media/image20.png"/><Relationship Id="rId7" Type="http://schemas.openxmlformats.org/officeDocument/2006/relationships/image" Target="../media/image15.png"/><Relationship Id="rId12" Type="http://schemas.openxmlformats.org/officeDocument/2006/relationships/image" Target="../media/image10.png"/><Relationship Id="rId17" Type="http://schemas.openxmlformats.org/officeDocument/2006/relationships/image" Target="../media/image6.png"/><Relationship Id="rId2" Type="http://schemas.openxmlformats.org/officeDocument/2006/relationships/audio" Target="../media/audio2.wav"/><Relationship Id="rId16" Type="http://schemas.openxmlformats.org/officeDocument/2006/relationships/image" Target="../media/image9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7.png"/><Relationship Id="rId5" Type="http://schemas.openxmlformats.org/officeDocument/2006/relationships/image" Target="../media/image22.png"/><Relationship Id="rId15" Type="http://schemas.openxmlformats.org/officeDocument/2006/relationships/image" Target="../media/image3.png"/><Relationship Id="rId10" Type="http://schemas.openxmlformats.org/officeDocument/2006/relationships/image" Target="../media/image4.png"/><Relationship Id="rId19" Type="http://schemas.openxmlformats.org/officeDocument/2006/relationships/image" Target="../media/image11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7.png"/><Relationship Id="rId18" Type="http://schemas.openxmlformats.org/officeDocument/2006/relationships/image" Target="../media/image26.png"/><Relationship Id="rId3" Type="http://schemas.openxmlformats.org/officeDocument/2006/relationships/image" Target="../media/image2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3.png"/><Relationship Id="rId2" Type="http://schemas.openxmlformats.org/officeDocument/2006/relationships/audio" Target="../media/audio2.wav"/><Relationship Id="rId16" Type="http://schemas.openxmlformats.org/officeDocument/2006/relationships/image" Target="../media/image11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4.png"/><Relationship Id="rId5" Type="http://schemas.openxmlformats.org/officeDocument/2006/relationships/image" Target="../media/image22.png"/><Relationship Id="rId15" Type="http://schemas.openxmlformats.org/officeDocument/2006/relationships/image" Target="../media/image25.png"/><Relationship Id="rId10" Type="http://schemas.openxmlformats.org/officeDocument/2006/relationships/image" Target="../media/image18.png"/><Relationship Id="rId19" Type="http://schemas.openxmlformats.org/officeDocument/2006/relationships/image" Target="../media/image17.png"/><Relationship Id="rId4" Type="http://schemas.openxmlformats.org/officeDocument/2006/relationships/image" Target="../media/image21.png"/><Relationship Id="rId9" Type="http://schemas.openxmlformats.org/officeDocument/2006/relationships/image" Target="../media/image16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4.png"/><Relationship Id="rId18" Type="http://schemas.openxmlformats.org/officeDocument/2006/relationships/image" Target="../media/image12.png"/><Relationship Id="rId3" Type="http://schemas.openxmlformats.org/officeDocument/2006/relationships/image" Target="../media/image20.png"/><Relationship Id="rId21" Type="http://schemas.openxmlformats.org/officeDocument/2006/relationships/image" Target="../media/image5.png"/><Relationship Id="rId7" Type="http://schemas.openxmlformats.org/officeDocument/2006/relationships/audio" Target="../media/audio3.wav"/><Relationship Id="rId12" Type="http://schemas.openxmlformats.org/officeDocument/2006/relationships/image" Target="../media/image18.png"/><Relationship Id="rId17" Type="http://schemas.openxmlformats.org/officeDocument/2006/relationships/image" Target="../media/image10.png"/><Relationship Id="rId2" Type="http://schemas.openxmlformats.org/officeDocument/2006/relationships/audio" Target="../media/audio2.wav"/><Relationship Id="rId16" Type="http://schemas.openxmlformats.org/officeDocument/2006/relationships/image" Target="../media/image4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7.png"/><Relationship Id="rId5" Type="http://schemas.openxmlformats.org/officeDocument/2006/relationships/image" Target="../media/image22.png"/><Relationship Id="rId15" Type="http://schemas.openxmlformats.org/officeDocument/2006/relationships/image" Target="../media/image2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6.png"/><Relationship Id="rId18" Type="http://schemas.openxmlformats.org/officeDocument/2006/relationships/image" Target="../media/image29.png"/><Relationship Id="rId3" Type="http://schemas.openxmlformats.org/officeDocument/2006/relationships/image" Target="../media/image20.png"/><Relationship Id="rId21" Type="http://schemas.openxmlformats.org/officeDocument/2006/relationships/image" Target="../media/image17.png"/><Relationship Id="rId7" Type="http://schemas.openxmlformats.org/officeDocument/2006/relationships/audio" Target="../media/audio3.wav"/><Relationship Id="rId12" Type="http://schemas.openxmlformats.org/officeDocument/2006/relationships/image" Target="../media/image3.png"/><Relationship Id="rId17" Type="http://schemas.openxmlformats.org/officeDocument/2006/relationships/image" Target="../media/image28.png"/><Relationship Id="rId2" Type="http://schemas.openxmlformats.org/officeDocument/2006/relationships/audio" Target="../media/audio2.wav"/><Relationship Id="rId16" Type="http://schemas.openxmlformats.org/officeDocument/2006/relationships/image" Target="../media/image27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6.png"/><Relationship Id="rId5" Type="http://schemas.openxmlformats.org/officeDocument/2006/relationships/image" Target="../media/image22.png"/><Relationship Id="rId15" Type="http://schemas.openxmlformats.org/officeDocument/2006/relationships/image" Target="../media/image11.png"/><Relationship Id="rId10" Type="http://schemas.openxmlformats.org/officeDocument/2006/relationships/image" Target="../media/image10.png"/><Relationship Id="rId19" Type="http://schemas.openxmlformats.org/officeDocument/2006/relationships/image" Target="../media/image12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1.png"/><Relationship Id="rId18" Type="http://schemas.openxmlformats.org/officeDocument/2006/relationships/image" Target="../media/image22.png"/><Relationship Id="rId3" Type="http://schemas.openxmlformats.org/officeDocument/2006/relationships/image" Target="../media/image20.png"/><Relationship Id="rId7" Type="http://schemas.openxmlformats.org/officeDocument/2006/relationships/image" Target="../media/image16.png"/><Relationship Id="rId12" Type="http://schemas.openxmlformats.org/officeDocument/2006/relationships/image" Target="../media/image10.png"/><Relationship Id="rId17" Type="http://schemas.openxmlformats.org/officeDocument/2006/relationships/image" Target="../media/image21.png"/><Relationship Id="rId2" Type="http://schemas.openxmlformats.org/officeDocument/2006/relationships/audio" Target="../media/audio2.wav"/><Relationship Id="rId16" Type="http://schemas.openxmlformats.org/officeDocument/2006/relationships/image" Target="../media/image17.png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7.png"/><Relationship Id="rId5" Type="http://schemas.openxmlformats.org/officeDocument/2006/relationships/image" Target="../media/image14.png"/><Relationship Id="rId15" Type="http://schemas.openxmlformats.org/officeDocument/2006/relationships/image" Target="../media/image3.png"/><Relationship Id="rId10" Type="http://schemas.openxmlformats.org/officeDocument/2006/relationships/image" Target="../media/image2.png"/><Relationship Id="rId19" Type="http://schemas.openxmlformats.org/officeDocument/2006/relationships/image" Target="../media/image23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Название </a:t>
            </a:r>
            <a:r>
              <a:rPr lang="ru-RU" smtClean="0"/>
              <a:t>теста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4" name="TextBox 53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1355569" y="4165324"/>
            <a:ext cx="581024" cy="60308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5419">
            <a:off x="10231074" y="861700"/>
            <a:ext cx="1086550" cy="9658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3" y="4874067"/>
            <a:ext cx="1795065" cy="162193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996425" y="671648"/>
            <a:ext cx="828536" cy="105260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1726060"/>
            <a:ext cx="881415" cy="5959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93454">
            <a:off x="10244158" y="3090304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649373" y="4008246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319184" y="3443608"/>
            <a:ext cx="590056" cy="63146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4659218"/>
            <a:ext cx="2676525" cy="17526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0923">
            <a:off x="494342" y="3370089"/>
            <a:ext cx="923598" cy="93207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" y="2717756"/>
            <a:ext cx="717409" cy="44039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0478">
            <a:off x="9220599" y="4466680"/>
            <a:ext cx="843973" cy="41861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01637">
            <a:off x="10818705" y="2122045"/>
            <a:ext cx="684008" cy="86858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750">
            <a:off x="5253751" y="286194"/>
            <a:ext cx="1733926" cy="54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9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2850">
            <a:off x="1150722" y="2043483"/>
            <a:ext cx="405055" cy="125337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179" y="226635"/>
            <a:ext cx="611643" cy="6348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00" y="544070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7" y="3455780"/>
            <a:ext cx="1568982" cy="123044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5224">
            <a:off x="582275" y="5090896"/>
            <a:ext cx="1743995" cy="155021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5230">
            <a:off x="10574760" y="2555166"/>
            <a:ext cx="1443695" cy="130445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03907">
            <a:off x="134964" y="1566641"/>
            <a:ext cx="842654" cy="79679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7822">
            <a:off x="2097426" y="3687681"/>
            <a:ext cx="1093134" cy="73910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79440">
            <a:off x="2543950" y="4685139"/>
            <a:ext cx="672616" cy="85411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13727">
            <a:off x="10843143" y="1592226"/>
            <a:ext cx="696731" cy="74562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03892" y="3509269"/>
            <a:ext cx="761018" cy="904706"/>
          </a:xfrm>
          <a:prstGeom prst="rect">
            <a:avLst/>
          </a:prstGeom>
        </p:spPr>
      </p:pic>
      <p:pic>
        <p:nvPicPr>
          <p:cNvPr id="33" name="Объект 1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7200">
            <a:off x="8915791" y="4193288"/>
            <a:ext cx="2306386" cy="246421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43792">
            <a:off x="10226056" y="900903"/>
            <a:ext cx="781423" cy="3875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7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Молодец!</a:t>
            </a:r>
          </a:p>
        </p:txBody>
      </p:sp>
    </p:spTree>
    <p:extLst>
      <p:ext uri="{BB962C8B-B14F-4D97-AF65-F5344CB8AC3E}">
        <p14:creationId xmlns:p14="http://schemas.microsoft.com/office/powerpoint/2010/main" val="342758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529">
            <a:off x="10613721" y="2423823"/>
            <a:ext cx="843867" cy="83214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080">
            <a:off x="11024547" y="3955621"/>
            <a:ext cx="360731" cy="111622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251740" y="1802287"/>
            <a:ext cx="677073" cy="7027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302" y="5633566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728" y="3581113"/>
            <a:ext cx="1727254" cy="135456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4" y="458374"/>
            <a:ext cx="1136865" cy="101054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595" y="312107"/>
            <a:ext cx="1513991" cy="136797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9223">
            <a:off x="10498010" y="4921915"/>
            <a:ext cx="1128225" cy="106682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" y="4120695"/>
            <a:ext cx="2349532" cy="251031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2194161" y="3309071"/>
            <a:ext cx="834274" cy="105989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611" y="92997"/>
            <a:ext cx="1080779" cy="73075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652101" y="2751292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799085" y="5113118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468896" y="4548480"/>
            <a:ext cx="590056" cy="63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6574">
            <a:off x="241178" y="2896444"/>
            <a:ext cx="1130408" cy="100480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36105">
            <a:off x="141769" y="4250184"/>
            <a:ext cx="2132823" cy="192711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5678863" y="-71573"/>
            <a:ext cx="834274" cy="105989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8968320" y="3520969"/>
            <a:ext cx="716253" cy="95500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98067">
            <a:off x="2674423" y="3571557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23738">
            <a:off x="2447184" y="4581344"/>
            <a:ext cx="684581" cy="732622"/>
          </a:xfrm>
          <a:prstGeom prst="rect">
            <a:avLst/>
          </a:prstGeom>
        </p:spPr>
      </p:pic>
      <p:pic>
        <p:nvPicPr>
          <p:cNvPr id="28" name="Объект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0934">
            <a:off x="8845279" y="4462938"/>
            <a:ext cx="2094777" cy="223812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555" y="3018318"/>
            <a:ext cx="1301519" cy="85224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115" y="5771248"/>
            <a:ext cx="713257" cy="437841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483">
            <a:off x="484179" y="577401"/>
            <a:ext cx="804589" cy="81197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99940">
            <a:off x="11166939" y="4129127"/>
            <a:ext cx="712269" cy="846753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07994">
            <a:off x="1161998" y="1888380"/>
            <a:ext cx="870754" cy="431894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314" y="1603899"/>
            <a:ext cx="926919" cy="89154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099">
            <a:off x="10237213" y="517388"/>
            <a:ext cx="916553" cy="61971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66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507">
            <a:off x="10972123" y="1810452"/>
            <a:ext cx="876306" cy="86413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546">
            <a:off x="2953713" y="4860755"/>
            <a:ext cx="308253" cy="95383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79521">
            <a:off x="10426460" y="820041"/>
            <a:ext cx="620897" cy="6444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36" y="2035571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555" y="3587934"/>
            <a:ext cx="1281536" cy="10050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12278">
            <a:off x="358217" y="311272"/>
            <a:ext cx="1265213" cy="11431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0793">
            <a:off x="869095" y="2978892"/>
            <a:ext cx="932248" cy="88151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2" y="4178489"/>
            <a:ext cx="2295439" cy="245252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21" y="5915787"/>
            <a:ext cx="1010721" cy="68338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0066281" y="2689644"/>
            <a:ext cx="839982" cy="111997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793" y="4178490"/>
            <a:ext cx="2925387" cy="92041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99722">
            <a:off x="10602620" y="5302742"/>
            <a:ext cx="868971" cy="1033042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3088">
            <a:off x="5683831" y="195243"/>
            <a:ext cx="824339" cy="83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9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1355569" y="4165324"/>
            <a:ext cx="581024" cy="60308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5419">
            <a:off x="10231074" y="861700"/>
            <a:ext cx="1086550" cy="9658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3" y="4874067"/>
            <a:ext cx="1795065" cy="162193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996425" y="671648"/>
            <a:ext cx="828536" cy="105260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1726060"/>
            <a:ext cx="881415" cy="5959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93454">
            <a:off x="10244158" y="3090304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649373" y="4008246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319184" y="3443608"/>
            <a:ext cx="590056" cy="63146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2" y="4659218"/>
            <a:ext cx="2676525" cy="17526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0923">
            <a:off x="494342" y="3370089"/>
            <a:ext cx="923598" cy="93207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" y="2717756"/>
            <a:ext cx="717409" cy="44039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0478">
            <a:off x="9220599" y="4466680"/>
            <a:ext cx="843973" cy="41861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01637">
            <a:off x="10818705" y="2122045"/>
            <a:ext cx="684008" cy="86858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65921" y="23548"/>
            <a:ext cx="735724" cy="87463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6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2850">
            <a:off x="1150722" y="2043483"/>
            <a:ext cx="405055" cy="125337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910" y="806494"/>
            <a:ext cx="611643" cy="6348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00" y="544070"/>
            <a:ext cx="899883" cy="76460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5224">
            <a:off x="511328" y="5041813"/>
            <a:ext cx="1808953" cy="160795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5230">
            <a:off x="10574759" y="2653345"/>
            <a:ext cx="1443695" cy="130445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03907">
            <a:off x="134964" y="1566641"/>
            <a:ext cx="842654" cy="79679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7822">
            <a:off x="2097426" y="3687681"/>
            <a:ext cx="1093134" cy="73910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79440">
            <a:off x="2543950" y="4685139"/>
            <a:ext cx="672616" cy="85411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13727">
            <a:off x="10549270" y="1644153"/>
            <a:ext cx="696731" cy="74562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34354" y="3509128"/>
            <a:ext cx="761018" cy="90470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6462">
            <a:off x="5605069" y="215884"/>
            <a:ext cx="1031290" cy="675292"/>
          </a:xfrm>
          <a:prstGeom prst="rect">
            <a:avLst/>
          </a:prstGeom>
        </p:spPr>
      </p:pic>
      <p:pic>
        <p:nvPicPr>
          <p:cNvPr id="33" name="Объект 1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7200">
            <a:off x="8823808" y="4187737"/>
            <a:ext cx="2306386" cy="246421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7" y="3455780"/>
            <a:ext cx="1568982" cy="123044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6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529">
            <a:off x="10613721" y="2423823"/>
            <a:ext cx="843867" cy="83214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080">
            <a:off x="11024547" y="3955621"/>
            <a:ext cx="360731" cy="111622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302" y="5633566"/>
            <a:ext cx="899883" cy="7646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728" y="3581113"/>
            <a:ext cx="1727254" cy="135456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4" y="458374"/>
            <a:ext cx="1136865" cy="101054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591" y="188979"/>
            <a:ext cx="1795065" cy="162193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9223">
            <a:off x="10498010" y="4921915"/>
            <a:ext cx="1128225" cy="106682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" y="4120695"/>
            <a:ext cx="2349532" cy="251031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363">
            <a:off x="2194161" y="3309071"/>
            <a:ext cx="834274" cy="105989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652101" y="2751292"/>
            <a:ext cx="839982" cy="111997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24297">
            <a:off x="2799085" y="5113118"/>
            <a:ext cx="617511" cy="78414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843">
            <a:off x="2468896" y="4548480"/>
            <a:ext cx="590056" cy="63146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714">
            <a:off x="1270092" y="1801682"/>
            <a:ext cx="658051" cy="683041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222" y="211910"/>
            <a:ext cx="833546" cy="80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52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312" y="889686"/>
            <a:ext cx="7065377" cy="1994055"/>
          </a:xfrm>
        </p:spPr>
        <p:txBody>
          <a:bodyPr/>
          <a:lstStyle/>
          <a:p>
            <a:endParaRPr lang="ru-RU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7" name="TextBox 46">
            <a:hlinkClick r:id="" action="ppaction://hlinkshowjump?jump=nextslide">
              <a:snd r:embed="rId7" name="chimes.wav"/>
            </a:hlinkClick>
          </p:cNvPr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6574">
            <a:off x="241178" y="2896444"/>
            <a:ext cx="1130408" cy="100480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36105">
            <a:off x="120223" y="4315585"/>
            <a:ext cx="2006543" cy="181301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8968320" y="3520969"/>
            <a:ext cx="716253" cy="955004"/>
          </a:xfrm>
          <a:prstGeom prst="rect">
            <a:avLst/>
          </a:prstGeom>
        </p:spPr>
      </p:pic>
      <p:pic>
        <p:nvPicPr>
          <p:cNvPr id="28" name="Объект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79" y="4462938"/>
            <a:ext cx="2094777" cy="223812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911" y="2166235"/>
            <a:ext cx="1301519" cy="85224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276" y="5945763"/>
            <a:ext cx="713257" cy="437841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483">
            <a:off x="484179" y="577401"/>
            <a:ext cx="804589" cy="81197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99940">
            <a:off x="11166939" y="4129127"/>
            <a:ext cx="712269" cy="846753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07994">
            <a:off x="5800475" y="295376"/>
            <a:ext cx="870754" cy="431894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03096">
            <a:off x="10312545" y="999625"/>
            <a:ext cx="848757" cy="81636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3864">
            <a:off x="10147333" y="3317037"/>
            <a:ext cx="916553" cy="61971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98067">
            <a:off x="2674423" y="3571557"/>
            <a:ext cx="617511" cy="784141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23738">
            <a:off x="2447184" y="4581344"/>
            <a:ext cx="684581" cy="73262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18" y="1712337"/>
            <a:ext cx="1120417" cy="87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8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7" y="489691"/>
            <a:ext cx="8305046" cy="283939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0507">
            <a:off x="10972123" y="1810452"/>
            <a:ext cx="876306" cy="86413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8910">
            <a:off x="2953713" y="4994344"/>
            <a:ext cx="308253" cy="95383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79521">
            <a:off x="10426460" y="820041"/>
            <a:ext cx="620897" cy="6444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36" y="2035571"/>
            <a:ext cx="899883" cy="76460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12278">
            <a:off x="358217" y="311272"/>
            <a:ext cx="1265213" cy="11431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0793">
            <a:off x="874123" y="2974809"/>
            <a:ext cx="896315" cy="84753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2" y="4178489"/>
            <a:ext cx="2295439" cy="245252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21" y="5915787"/>
            <a:ext cx="1010721" cy="68338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725">
            <a:off x="10066281" y="2689644"/>
            <a:ext cx="839982" cy="111997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793" y="4178490"/>
            <a:ext cx="2925387" cy="92041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83664">
            <a:off x="10602620" y="5302742"/>
            <a:ext cx="868971" cy="103304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6462">
            <a:off x="2067372" y="3730667"/>
            <a:ext cx="1226279" cy="80297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5874">
            <a:off x="5515006" y="45517"/>
            <a:ext cx="1120417" cy="8786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312" y="889686"/>
            <a:ext cx="7065377" cy="1994055"/>
          </a:xfrm>
        </p:spPr>
        <p:txBody>
          <a:bodyPr/>
          <a:lstStyle/>
          <a:p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18" y="3531206"/>
            <a:ext cx="5019365" cy="871829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51" y="4605160"/>
            <a:ext cx="4773899" cy="89722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06" y="5704508"/>
            <a:ext cx="4443789" cy="93108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119326" y="3782454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8" name="TextBox 27">
            <a:hlinkClick r:id="" action="ppaction://hlinkshowjump?jump=nextslide">
              <a:snd r:embed="rId20" name="chimes.wav"/>
            </a:hlinkClick>
          </p:cNvPr>
          <p:cNvSpPr txBox="1"/>
          <p:nvPr/>
        </p:nvSpPr>
        <p:spPr>
          <a:xfrm>
            <a:off x="4119326" y="5985382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19326" y="4869105"/>
            <a:ext cx="395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mic Sans MS" panose="030F0702030302020204" pitchFamily="66" charset="0"/>
              </a:rPr>
              <a:t>Неправильный ответ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0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B305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0000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01bc85eed0178cc1a0c79c40a2179340317236"/>
</p:tagLst>
</file>

<file path=ppt/theme/theme1.xml><?xml version="1.0" encoding="utf-8"?>
<a:theme xmlns:a="http://schemas.openxmlformats.org/drawingml/2006/main" name="Тема Office">
  <a:themeElements>
    <a:clrScheme name="MS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A8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CA68992-FB01-46EC-96E7-BA7DDB88A2F3}" vid="{769D90C4-29B9-4898-92B2-6141D005D6B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E33EC6-7D6C-4AA5-A9D5-3E5B46E49B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231DFE-ADDA-40FD-A6A5-EFD850C1BD2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8437E90-8AFE-4137-B07C-618C80369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со школьными принадлежностями</Template>
  <TotalTime>0</TotalTime>
  <Words>64</Words>
  <Application>Microsoft Office PowerPoint</Application>
  <PresentationFormat>Широкоэкранный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Тема Office</vt:lpstr>
      <vt:lpstr>Название теста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Молодец!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2018-03-02T19:45:02Z</dcterms:created>
  <dcterms:modified xsi:type="dcterms:W3CDTF">2018-03-03T01:50:44Z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